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D240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519"/>
    <p:restoredTop sz="96291"/>
  </p:normalViewPr>
  <p:slideViewPr>
    <p:cSldViewPr>
      <p:cViewPr>
        <p:scale>
          <a:sx n="100" d="100"/>
          <a:sy n="100" d="100"/>
        </p:scale>
        <p:origin x="-619" y="1344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058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0416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958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7931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7908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15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176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6383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914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3590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7445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ACB8E-718D-4CA9-A98D-188460091CFE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309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Записывайтесь в очередь в детский сад 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детских садов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4880992"/>
            <a:ext cx="586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детский садик и желаемую дату зачисления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87647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Отслеживайте место в очереди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76594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241032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3648" y="3800872"/>
            <a:ext cx="2921000" cy="1085222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3"/>
          <a:srcRect l="2122" t="12803" r="-1" b="17711"/>
          <a:stretch/>
        </p:blipFill>
        <p:spPr>
          <a:xfrm>
            <a:off x="990500" y="5745088"/>
            <a:ext cx="3734644" cy="2060068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4"/>
          <a:srcRect b="60454"/>
          <a:stretch/>
        </p:blipFill>
        <p:spPr>
          <a:xfrm>
            <a:off x="1000870" y="8553400"/>
            <a:ext cx="3724274" cy="100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03498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3025</TotalTime>
  <Words>32</Words>
  <Application>Microsoft Office PowerPoint</Application>
  <PresentationFormat>Лист A4 (210x297 мм)</PresentationFormat>
  <Paragraphs>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Nizamiev IM</dc:creator>
  <cp:lastModifiedBy>Компп</cp:lastModifiedBy>
  <cp:revision>36</cp:revision>
  <cp:lastPrinted>2012-01-13T16:00:03Z</cp:lastPrinted>
  <dcterms:created xsi:type="dcterms:W3CDTF">2012-01-13T15:01:15Z</dcterms:created>
  <dcterms:modified xsi:type="dcterms:W3CDTF">2016-06-20T05:30:09Z</dcterms:modified>
</cp:coreProperties>
</file>